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4d6aa1d1d1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4d6aa1d1d1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d6aa1d1d1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4d6aa1d1d1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4d6aa1d1d1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4d6aa1d1d1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4d6aa1d1d1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4d6aa1d1d1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7a34ff323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7a34ff323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7a34ff32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7a34ff32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7a34ff323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7a34ff323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7a34ff323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7a34ff323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7a34ff323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7a34ff323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7a34ff323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7a34ff323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7a34ff323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7a34ff323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4d6aa1d1d1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4d6aa1d1d1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7a34ff3237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7a34ff3237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4d6aa1d1d1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4d6aa1d1d1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4d6aa1d1d1_0_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4d6aa1d1d1_0_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4d6aa1d1d1_0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4d6aa1d1d1_0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4d6aa1d1d1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4d6aa1d1d1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4d6aa1d1d1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14d6aa1d1d1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d6aa1d1d1_0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4d6aa1d1d1_0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4d6aa1d1d1_0_4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4d6aa1d1d1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8" name="Google Shape;108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7" name="Google Shape;127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" name="Google Shape;12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4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1" name="Google Shape;5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4" name="Google Shape;54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9" name="Google Shape;59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5" name="Google Shape;65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" name="Google Shape;68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2" name="Google Shape;72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" name="Google Shape;9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4" name="Google Shape;94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7" name="Google Shape;97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8" name="Google Shape;98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2" name="Google Shape;102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5" name="Google Shape;10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hyperlink" Target="https://www.wsls.com/news/local/2020/06/08/liberty-universitys-jerry-falwell-issues-3-tweet-apology-for-controversial-mask-tweet/" TargetMode="External"/><Relationship Id="rId6" Type="http://schemas.openxmlformats.org/officeDocument/2006/relationships/hyperlink" Target="https://www.wsls.com/news/local/2020/05/27/libertys-jerry-falwell-designs-his-own-mask-using-ralph-northam-yearbook-blackface-photo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hyperlink" Target="https://web.archive.org/web/20200527182521/https:/twitter.com/JerryFalwellJr/status/126568647025955225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web.archive.org/web/20200528103046/https:/twitter.com/JerryFalwellJr/status/1265686470259552256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hyperlink" Target="https://web.archive.org/web/20200530120308/https://twitter.com/JerryFalwellJr/status/126568647025955225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https://archive.ph/sHWM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hyperlink" Target="https://www.wsls.com/news/local/2020/08/06/jerry-falwell-jr-responds-to-questionable-instagram-photo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3.png"/><Relationship Id="rId5" Type="http://schemas.openxmlformats.org/officeDocument/2006/relationships/hyperlink" Target="https://twitter.com/JerryFalwellJr/status/1135956770931838982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web.archive.org/web/20190824192031/https:/twitter.com/JerryFalwellJr/status/1135956770931838982?ref_src=twsrc%5Etfw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archive.ph/https:/twitter.com/JerryFalwellJr/status/1135956770931838982*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s://archive.ph/6vlA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/>
          <p:nvPr>
            <p:ph type="ctrTitle"/>
          </p:nvPr>
        </p:nvSpPr>
        <p:spPr>
          <a:xfrm>
            <a:off x="3537150" y="1578400"/>
            <a:ext cx="52482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(Deleted) Tweets Tell the Story: Fall of Jerry Falwell Jr.</a:t>
            </a:r>
            <a:endParaRPr/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5083950" y="3924925"/>
            <a:ext cx="4060200" cy="12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912"/>
              <a:t>Emily Escamilla</a:t>
            </a:r>
            <a:endParaRPr sz="1912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912"/>
              <a:t>CS 895: Web Archiving Forensics</a:t>
            </a:r>
            <a:endParaRPr sz="1912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912"/>
              <a:t>October 31, 2022</a:t>
            </a:r>
            <a:endParaRPr sz="1912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URL for the Tweet was harder to find</a:t>
            </a:r>
            <a:endParaRPr/>
          </a:p>
        </p:txBody>
      </p:sp>
      <p:sp>
        <p:nvSpPr>
          <p:cNvPr id="264" name="Google Shape;26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5" name="Google Shape;265;p22"/>
          <p:cNvPicPr preferRelativeResize="0"/>
          <p:nvPr/>
        </p:nvPicPr>
        <p:blipFill rotWithShape="1">
          <a:blip r:embed="rId3">
            <a:alphaModFix/>
          </a:blip>
          <a:srcRect b="22299" l="0" r="0" t="0"/>
          <a:stretch/>
        </p:blipFill>
        <p:spPr>
          <a:xfrm>
            <a:off x="512275" y="1677550"/>
            <a:ext cx="3504851" cy="233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2"/>
          <p:cNvPicPr preferRelativeResize="0"/>
          <p:nvPr/>
        </p:nvPicPr>
        <p:blipFill rotWithShape="1">
          <a:blip r:embed="rId4">
            <a:alphaModFix/>
          </a:blip>
          <a:srcRect b="22299" l="0" r="0" t="0"/>
          <a:stretch/>
        </p:blipFill>
        <p:spPr>
          <a:xfrm>
            <a:off x="5156563" y="1677550"/>
            <a:ext cx="3431024" cy="2330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2"/>
          <p:cNvSpPr txBox="1"/>
          <p:nvPr/>
        </p:nvSpPr>
        <p:spPr>
          <a:xfrm>
            <a:off x="1277850" y="1255050"/>
            <a:ext cx="197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Google search result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6188371" y="1255050"/>
            <a:ext cx="136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Links to Tweet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9" name="Google Shape;269;p22"/>
          <p:cNvCxnSpPr>
            <a:stCxn id="265" idx="3"/>
            <a:endCxn id="266" idx="1"/>
          </p:cNvCxnSpPr>
          <p:nvPr/>
        </p:nvCxnSpPr>
        <p:spPr>
          <a:xfrm>
            <a:off x="4017126" y="2843012"/>
            <a:ext cx="11394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22"/>
          <p:cNvSpPr txBox="1"/>
          <p:nvPr/>
        </p:nvSpPr>
        <p:spPr>
          <a:xfrm>
            <a:off x="4081350" y="2447850"/>
            <a:ext cx="8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Links 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 txBox="1"/>
          <p:nvPr/>
        </p:nvSpPr>
        <p:spPr>
          <a:xfrm>
            <a:off x="512275" y="4030775"/>
            <a:ext cx="35049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https://www.wsls.com/news/local/2020/06/08/liberty-universitys-jerry-falwell-issues-3-tweet-apology-for-controversial-mask-tweet/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5119625" y="4030775"/>
            <a:ext cx="35049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https://www.wsls.com/news/local/2020/05/27/libertys-jerry-falwell-designs-his-own-mask-using-ralph-northam-yearbook-blackface-photo/</a:t>
            </a:r>
            <a:endParaRPr sz="11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7281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Earliest Memento in IA was May 27, 2020 18:25</a:t>
            </a:r>
            <a:endParaRPr/>
          </a:p>
        </p:txBody>
      </p:sp>
      <p:sp>
        <p:nvSpPr>
          <p:cNvPr id="278" name="Google Shape;27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9" name="Google Shape;279;p23"/>
          <p:cNvPicPr preferRelativeResize="0"/>
          <p:nvPr/>
        </p:nvPicPr>
        <p:blipFill rotWithShape="1">
          <a:blip r:embed="rId3">
            <a:alphaModFix/>
          </a:blip>
          <a:srcRect b="0" l="0" r="0" t="5123"/>
          <a:stretch/>
        </p:blipFill>
        <p:spPr>
          <a:xfrm>
            <a:off x="2715075" y="950850"/>
            <a:ext cx="3713851" cy="3788574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3"/>
          <p:cNvSpPr/>
          <p:nvPr/>
        </p:nvSpPr>
        <p:spPr>
          <a:xfrm>
            <a:off x="3364250" y="4560650"/>
            <a:ext cx="1022700" cy="14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3"/>
          <p:cNvSpPr/>
          <p:nvPr/>
        </p:nvSpPr>
        <p:spPr>
          <a:xfrm>
            <a:off x="3364250" y="4058625"/>
            <a:ext cx="736200" cy="148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3"/>
          <p:cNvSpPr/>
          <p:nvPr/>
        </p:nvSpPr>
        <p:spPr>
          <a:xfrm>
            <a:off x="5434925" y="950850"/>
            <a:ext cx="480600" cy="296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3"/>
          <p:cNvSpPr/>
          <p:nvPr/>
        </p:nvSpPr>
        <p:spPr>
          <a:xfrm>
            <a:off x="2715075" y="1072575"/>
            <a:ext cx="577500" cy="174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 txBox="1"/>
          <p:nvPr/>
        </p:nvSpPr>
        <p:spPr>
          <a:xfrm>
            <a:off x="189075" y="1441950"/>
            <a:ext cx="2392200" cy="615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16 captures in IA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8 captures of the live Tweet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5" name="Google Shape;285;p23"/>
          <p:cNvCxnSpPr>
            <a:stCxn id="283" idx="1"/>
            <a:endCxn id="284" idx="0"/>
          </p:cNvCxnSpPr>
          <p:nvPr/>
        </p:nvCxnSpPr>
        <p:spPr>
          <a:xfrm flipH="1">
            <a:off x="1385175" y="1160025"/>
            <a:ext cx="1329900" cy="282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6" name="Google Shape;286;p23"/>
          <p:cNvSpPr txBox="1"/>
          <p:nvPr/>
        </p:nvSpPr>
        <p:spPr>
          <a:xfrm>
            <a:off x="6628950" y="1441950"/>
            <a:ext cx="2392200" cy="615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few hours after the Tweet was posted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7" name="Google Shape;287;p23"/>
          <p:cNvCxnSpPr>
            <a:stCxn id="286" idx="1"/>
            <a:endCxn id="282" idx="3"/>
          </p:cNvCxnSpPr>
          <p:nvPr/>
        </p:nvCxnSpPr>
        <p:spPr>
          <a:xfrm rot="10800000">
            <a:off x="5915550" y="1099350"/>
            <a:ext cx="713400" cy="6504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8" name="Google Shape;288;p23"/>
          <p:cNvCxnSpPr>
            <a:stCxn id="286" idx="1"/>
            <a:endCxn id="281" idx="3"/>
          </p:cNvCxnSpPr>
          <p:nvPr/>
        </p:nvCxnSpPr>
        <p:spPr>
          <a:xfrm flipH="1">
            <a:off x="4100550" y="1749750"/>
            <a:ext cx="2528400" cy="2382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9" name="Google Shape;289;p23"/>
          <p:cNvSpPr txBox="1"/>
          <p:nvPr/>
        </p:nvSpPr>
        <p:spPr>
          <a:xfrm>
            <a:off x="6571800" y="3591225"/>
            <a:ext cx="2392200" cy="615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Keep an eye on the engagement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0" name="Google Shape;290;p23"/>
          <p:cNvCxnSpPr>
            <a:stCxn id="289" idx="1"/>
            <a:endCxn id="280" idx="3"/>
          </p:cNvCxnSpPr>
          <p:nvPr/>
        </p:nvCxnSpPr>
        <p:spPr>
          <a:xfrm flipH="1">
            <a:off x="4386900" y="3899025"/>
            <a:ext cx="2184900" cy="73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23"/>
          <p:cNvSpPr txBox="1"/>
          <p:nvPr/>
        </p:nvSpPr>
        <p:spPr>
          <a:xfrm>
            <a:off x="312825" y="4132650"/>
            <a:ext cx="2144700" cy="40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Already 900+ comments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2" name="Google Shape;292;p23"/>
          <p:cNvCxnSpPr>
            <a:stCxn id="291" idx="3"/>
            <a:endCxn id="280" idx="1"/>
          </p:cNvCxnSpPr>
          <p:nvPr/>
        </p:nvCxnSpPr>
        <p:spPr>
          <a:xfrm>
            <a:off x="2457525" y="4332750"/>
            <a:ext cx="906600" cy="3021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3"/>
          <p:cNvSpPr txBox="1"/>
          <p:nvPr/>
        </p:nvSpPr>
        <p:spPr>
          <a:xfrm>
            <a:off x="5295900" y="4650750"/>
            <a:ext cx="3572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https://web.archive.org/web/20200527182521/https://twitter.com/JerryFalwellJr/status/1265686470259552256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Falwell tried to “justify” his original Tweet</a:t>
            </a:r>
            <a:endParaRPr/>
          </a:p>
        </p:txBody>
      </p:sp>
      <p:sp>
        <p:nvSpPr>
          <p:cNvPr id="299" name="Google Shape;2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0" name="Google Shape;30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275" y="974475"/>
            <a:ext cx="5365447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4"/>
          <p:cNvSpPr txBox="1"/>
          <p:nvPr/>
        </p:nvSpPr>
        <p:spPr>
          <a:xfrm>
            <a:off x="1052550" y="4448175"/>
            <a:ext cx="7038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https://web.archive.org/web/20200528103046/https://twitter.com/JerryFalwellJr/status/1265686470259552256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4"/>
          <p:cNvSpPr/>
          <p:nvPr/>
        </p:nvSpPr>
        <p:spPr>
          <a:xfrm>
            <a:off x="5815925" y="1266825"/>
            <a:ext cx="689700" cy="434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4"/>
          <p:cNvSpPr txBox="1"/>
          <p:nvPr/>
        </p:nvSpPr>
        <p:spPr>
          <a:xfrm>
            <a:off x="7000875" y="1756275"/>
            <a:ext cx="2020200" cy="6156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2nd IA Memento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May 28, 2020 10:30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4" name="Google Shape;304;p24"/>
          <p:cNvCxnSpPr>
            <a:stCxn id="302" idx="3"/>
            <a:endCxn id="303" idx="1"/>
          </p:cNvCxnSpPr>
          <p:nvPr/>
        </p:nvCxnSpPr>
        <p:spPr>
          <a:xfrm>
            <a:off x="6505625" y="1484175"/>
            <a:ext cx="495300" cy="579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5" name="Google Shape;305;p24"/>
          <p:cNvSpPr/>
          <p:nvPr/>
        </p:nvSpPr>
        <p:spPr>
          <a:xfrm>
            <a:off x="2825075" y="3629025"/>
            <a:ext cx="3547200" cy="6858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3167975" y="3343275"/>
            <a:ext cx="1556400" cy="2094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4"/>
          <p:cNvSpPr txBox="1"/>
          <p:nvPr/>
        </p:nvSpPr>
        <p:spPr>
          <a:xfrm>
            <a:off x="209550" y="3032325"/>
            <a:ext cx="2020200" cy="831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916 → 4.4k comments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205 → 713 retweets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520 → 2.0k likes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8" name="Google Shape;308;p24"/>
          <p:cNvCxnSpPr>
            <a:stCxn id="307" idx="3"/>
            <a:endCxn id="306" idx="1"/>
          </p:cNvCxnSpPr>
          <p:nvPr/>
        </p:nvCxnSpPr>
        <p:spPr>
          <a:xfrm>
            <a:off x="2229750" y="3447975"/>
            <a:ext cx="9381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850" y="1233356"/>
            <a:ext cx="5562299" cy="309940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25"/>
          <p:cNvSpPr txBox="1"/>
          <p:nvPr>
            <p:ph type="title"/>
          </p:nvPr>
        </p:nvSpPr>
        <p:spPr>
          <a:xfrm>
            <a:off x="1297500" y="393750"/>
            <a:ext cx="7281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</a:t>
            </a:r>
            <a:r>
              <a:rPr lang="en"/>
              <a:t> Memento in IA was May 30, 2020 12:03</a:t>
            </a:r>
            <a:endParaRPr/>
          </a:p>
        </p:txBody>
      </p:sp>
      <p:sp>
        <p:nvSpPr>
          <p:cNvPr id="315" name="Google Shape;3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25"/>
          <p:cNvSpPr txBox="1"/>
          <p:nvPr/>
        </p:nvSpPr>
        <p:spPr>
          <a:xfrm>
            <a:off x="1048800" y="4309225"/>
            <a:ext cx="7046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https://web.archive.org/web/20200530120308/https://twitter.com/JerryFalwellJr/status/126568647025955225</a:t>
            </a:r>
            <a:r>
              <a:rPr lang="en" sz="11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6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230000" y="3044050"/>
            <a:ext cx="2674200" cy="831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916 → 4.4k  → 6.0k comments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205 → 713   → 902 retweets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520 → 2.0k  → 2.6k likes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5"/>
          <p:cNvSpPr/>
          <p:nvPr/>
        </p:nvSpPr>
        <p:spPr>
          <a:xfrm>
            <a:off x="3403150" y="3367750"/>
            <a:ext cx="1321200" cy="183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9" name="Google Shape;319;p25"/>
          <p:cNvCxnSpPr>
            <a:stCxn id="317" idx="3"/>
            <a:endCxn id="318" idx="1"/>
          </p:cNvCxnSpPr>
          <p:nvPr/>
        </p:nvCxnSpPr>
        <p:spPr>
          <a:xfrm>
            <a:off x="2904200" y="3459700"/>
            <a:ext cx="4989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archive.today has the last ‘200 OK’ memento</a:t>
            </a:r>
            <a:endParaRPr/>
          </a:p>
        </p:txBody>
      </p:sp>
      <p:sp>
        <p:nvSpPr>
          <p:cNvPr id="325" name="Google Shape;32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6" name="Google Shape;326;p26"/>
          <p:cNvPicPr preferRelativeResize="0"/>
          <p:nvPr/>
        </p:nvPicPr>
        <p:blipFill rotWithShape="1">
          <a:blip r:embed="rId3">
            <a:alphaModFix/>
          </a:blip>
          <a:srcRect b="0" l="0" r="0" t="31656"/>
          <a:stretch/>
        </p:blipFill>
        <p:spPr>
          <a:xfrm>
            <a:off x="2716050" y="1114575"/>
            <a:ext cx="3711900" cy="32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26"/>
          <p:cNvSpPr/>
          <p:nvPr/>
        </p:nvSpPr>
        <p:spPr>
          <a:xfrm>
            <a:off x="3311125" y="4161850"/>
            <a:ext cx="1321200" cy="183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6"/>
          <p:cNvSpPr txBox="1"/>
          <p:nvPr/>
        </p:nvSpPr>
        <p:spPr>
          <a:xfrm>
            <a:off x="199325" y="3838150"/>
            <a:ext cx="2674200" cy="831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916 → 6.0k  → 6.2k comments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205 → 902   → 936 retweets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520 → 2.6k  → 2.7k likes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29" name="Google Shape;329;p26"/>
          <p:cNvCxnSpPr>
            <a:stCxn id="328" idx="3"/>
            <a:endCxn id="327" idx="1"/>
          </p:cNvCxnSpPr>
          <p:nvPr/>
        </p:nvCxnSpPr>
        <p:spPr>
          <a:xfrm>
            <a:off x="2873525" y="4253800"/>
            <a:ext cx="4377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0" name="Google Shape;330;p26"/>
          <p:cNvSpPr txBox="1"/>
          <p:nvPr/>
        </p:nvSpPr>
        <p:spPr>
          <a:xfrm>
            <a:off x="3549450" y="4397575"/>
            <a:ext cx="204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https://archive.ph/sHWMD</a:t>
            </a: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6"/>
          <p:cNvSpPr txBox="1"/>
          <p:nvPr/>
        </p:nvSpPr>
        <p:spPr>
          <a:xfrm>
            <a:off x="6536325" y="1398400"/>
            <a:ext cx="1722000" cy="40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June 3, 2020 03:40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6"/>
          <p:cNvSpPr txBox="1"/>
          <p:nvPr/>
        </p:nvSpPr>
        <p:spPr>
          <a:xfrm>
            <a:off x="6100725" y="2419975"/>
            <a:ext cx="2593200" cy="40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4 days after last IA memento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3" name="Google Shape;333;p26"/>
          <p:cNvCxnSpPr>
            <a:stCxn id="331" idx="2"/>
            <a:endCxn id="332" idx="0"/>
          </p:cNvCxnSpPr>
          <p:nvPr/>
        </p:nvCxnSpPr>
        <p:spPr>
          <a:xfrm>
            <a:off x="7397325" y="1798600"/>
            <a:ext cx="0" cy="621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Archive and archive.today had the most mementos </a:t>
            </a:r>
            <a:endParaRPr/>
          </a:p>
        </p:txBody>
      </p:sp>
      <p:sp>
        <p:nvSpPr>
          <p:cNvPr id="339" name="Google Shape;339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CDX Search: 104 mementos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Allows a prefix search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Returns Twitter suffix changes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MemGator: 20 mementos for base URL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16 Internet Archive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2 archive.today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2 Library of Congress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archive.today * URI search: 2 mementos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1 ‘404’ and 1 ‘200’</a:t>
            </a:r>
            <a:endParaRPr sz="1800"/>
          </a:p>
        </p:txBody>
      </p:sp>
      <p:sp>
        <p:nvSpPr>
          <p:cNvPr id="340" name="Google Shape;34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Rocky Road for Jerry Falwell Jr. </a:t>
            </a:r>
            <a:endParaRPr/>
          </a:p>
        </p:txBody>
      </p:sp>
      <p:sp>
        <p:nvSpPr>
          <p:cNvPr id="346" name="Google Shape;34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47" name="Google Shape;347;p28"/>
          <p:cNvCxnSpPr/>
          <p:nvPr/>
        </p:nvCxnSpPr>
        <p:spPr>
          <a:xfrm>
            <a:off x="435600" y="2479675"/>
            <a:ext cx="82728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28"/>
          <p:cNvSpPr txBox="1"/>
          <p:nvPr/>
        </p:nvSpPr>
        <p:spPr>
          <a:xfrm>
            <a:off x="80170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4, 2019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28"/>
          <p:cNvSpPr txBox="1"/>
          <p:nvPr/>
        </p:nvSpPr>
        <p:spPr>
          <a:xfrm>
            <a:off x="305315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 27,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28"/>
          <p:cNvSpPr txBox="1"/>
          <p:nvPr/>
        </p:nvSpPr>
        <p:spPr>
          <a:xfrm>
            <a:off x="4395950" y="1797525"/>
            <a:ext cx="12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8,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28"/>
          <p:cNvSpPr txBox="1"/>
          <p:nvPr/>
        </p:nvSpPr>
        <p:spPr>
          <a:xfrm>
            <a:off x="5807275" y="1797525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2,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28"/>
          <p:cNvSpPr txBox="1"/>
          <p:nvPr/>
        </p:nvSpPr>
        <p:spPr>
          <a:xfrm>
            <a:off x="7128025" y="1797513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28"/>
          <p:cNvSpPr txBox="1"/>
          <p:nvPr/>
        </p:nvSpPr>
        <p:spPr>
          <a:xfrm>
            <a:off x="590800" y="2761625"/>
            <a:ext cx="176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and deleted Tweet criticizing David Platt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28"/>
          <p:cNvSpPr txBox="1"/>
          <p:nvPr/>
        </p:nvSpPr>
        <p:spPr>
          <a:xfrm>
            <a:off x="2655200" y="27170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28"/>
          <p:cNvSpPr txBox="1"/>
          <p:nvPr/>
        </p:nvSpPr>
        <p:spPr>
          <a:xfrm>
            <a:off x="3956000" y="33326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eleted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6" name="Google Shape;356;p28"/>
          <p:cNvSpPr txBox="1"/>
          <p:nvPr/>
        </p:nvSpPr>
        <p:spPr>
          <a:xfrm>
            <a:off x="5570275" y="268740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Inappropriate Instagram photo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8"/>
          <p:cNvSpPr txBox="1"/>
          <p:nvPr/>
        </p:nvSpPr>
        <p:spPr>
          <a:xfrm>
            <a:off x="6891025" y="326365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Resigned from Liberty University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8" name="Google Shape;358;p28"/>
          <p:cNvCxnSpPr/>
          <p:nvPr/>
        </p:nvCxnSpPr>
        <p:spPr>
          <a:xfrm>
            <a:off x="147310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28"/>
          <p:cNvCxnSpPr/>
          <p:nvPr/>
        </p:nvCxnSpPr>
        <p:spPr>
          <a:xfrm>
            <a:off x="372455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0" name="Google Shape;360;p28"/>
          <p:cNvCxnSpPr>
            <a:endCxn id="355" idx="0"/>
          </p:cNvCxnSpPr>
          <p:nvPr/>
        </p:nvCxnSpPr>
        <p:spPr>
          <a:xfrm>
            <a:off x="5025350" y="2214275"/>
            <a:ext cx="0" cy="1118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1" name="Google Shape;361;p28"/>
          <p:cNvCxnSpPr/>
          <p:nvPr/>
        </p:nvCxnSpPr>
        <p:spPr>
          <a:xfrm>
            <a:off x="6510025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28"/>
          <p:cNvCxnSpPr>
            <a:endCxn id="357" idx="0"/>
          </p:cNvCxnSpPr>
          <p:nvPr/>
        </p:nvCxnSpPr>
        <p:spPr>
          <a:xfrm>
            <a:off x="7830775" y="2214250"/>
            <a:ext cx="0" cy="1049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28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3956100" y="1745975"/>
            <a:ext cx="2138700" cy="232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"/>
          <p:cNvSpPr txBox="1"/>
          <p:nvPr>
            <p:ph type="title"/>
          </p:nvPr>
        </p:nvSpPr>
        <p:spPr>
          <a:xfrm>
            <a:off x="1083925" y="393750"/>
            <a:ext cx="7937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Jerry Falwell Jr. issued an apology on June 8, 2020 </a:t>
            </a:r>
            <a:endParaRPr/>
          </a:p>
        </p:txBody>
      </p:sp>
      <p:sp>
        <p:nvSpPr>
          <p:cNvPr id="370" name="Google Shape;37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1" name="Google Shape;371;p29"/>
          <p:cNvPicPr preferRelativeResize="0"/>
          <p:nvPr/>
        </p:nvPicPr>
        <p:blipFill rotWithShape="1">
          <a:blip r:embed="rId3">
            <a:alphaModFix/>
          </a:blip>
          <a:srcRect b="55665" l="0" r="0" t="0"/>
          <a:stretch/>
        </p:blipFill>
        <p:spPr>
          <a:xfrm>
            <a:off x="176875" y="1882988"/>
            <a:ext cx="4025050" cy="228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2800" y="1169950"/>
            <a:ext cx="4277625" cy="191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2800" y="2764789"/>
            <a:ext cx="4277625" cy="1913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Rocky Road for Jerry Falwell Jr. </a:t>
            </a:r>
            <a:endParaRPr/>
          </a:p>
        </p:txBody>
      </p:sp>
      <p:sp>
        <p:nvSpPr>
          <p:cNvPr id="379" name="Google Shape;37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0" name="Google Shape;380;p30"/>
          <p:cNvCxnSpPr/>
          <p:nvPr/>
        </p:nvCxnSpPr>
        <p:spPr>
          <a:xfrm>
            <a:off x="435600" y="2479675"/>
            <a:ext cx="82728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30"/>
          <p:cNvSpPr txBox="1"/>
          <p:nvPr/>
        </p:nvSpPr>
        <p:spPr>
          <a:xfrm>
            <a:off x="80170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4, 2019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30"/>
          <p:cNvSpPr txBox="1"/>
          <p:nvPr/>
        </p:nvSpPr>
        <p:spPr>
          <a:xfrm>
            <a:off x="305315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 27,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3" name="Google Shape;383;p30"/>
          <p:cNvSpPr txBox="1"/>
          <p:nvPr/>
        </p:nvSpPr>
        <p:spPr>
          <a:xfrm>
            <a:off x="4395950" y="1797525"/>
            <a:ext cx="12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8,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0"/>
          <p:cNvSpPr txBox="1"/>
          <p:nvPr/>
        </p:nvSpPr>
        <p:spPr>
          <a:xfrm>
            <a:off x="5807275" y="1797525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2,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30"/>
          <p:cNvSpPr txBox="1"/>
          <p:nvPr/>
        </p:nvSpPr>
        <p:spPr>
          <a:xfrm>
            <a:off x="7128025" y="1797513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0"/>
          <p:cNvSpPr txBox="1"/>
          <p:nvPr/>
        </p:nvSpPr>
        <p:spPr>
          <a:xfrm>
            <a:off x="590800" y="2761625"/>
            <a:ext cx="176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and deleted Tweet criticizing David Platt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30"/>
          <p:cNvSpPr txBox="1"/>
          <p:nvPr/>
        </p:nvSpPr>
        <p:spPr>
          <a:xfrm>
            <a:off x="2655200" y="27170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0"/>
          <p:cNvSpPr txBox="1"/>
          <p:nvPr/>
        </p:nvSpPr>
        <p:spPr>
          <a:xfrm>
            <a:off x="3956000" y="33326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Deleted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0"/>
          <p:cNvSpPr txBox="1"/>
          <p:nvPr/>
        </p:nvSpPr>
        <p:spPr>
          <a:xfrm>
            <a:off x="5570275" y="268740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Inappropriate Instagram photo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0"/>
          <p:cNvSpPr txBox="1"/>
          <p:nvPr/>
        </p:nvSpPr>
        <p:spPr>
          <a:xfrm>
            <a:off x="6891025" y="326365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Resigned from Liberty University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1" name="Google Shape;391;p30"/>
          <p:cNvCxnSpPr/>
          <p:nvPr/>
        </p:nvCxnSpPr>
        <p:spPr>
          <a:xfrm>
            <a:off x="147310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2" name="Google Shape;392;p30"/>
          <p:cNvCxnSpPr/>
          <p:nvPr/>
        </p:nvCxnSpPr>
        <p:spPr>
          <a:xfrm>
            <a:off x="372455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30"/>
          <p:cNvCxnSpPr>
            <a:endCxn id="388" idx="0"/>
          </p:cNvCxnSpPr>
          <p:nvPr/>
        </p:nvCxnSpPr>
        <p:spPr>
          <a:xfrm>
            <a:off x="5025350" y="2214275"/>
            <a:ext cx="0" cy="1118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0"/>
          <p:cNvCxnSpPr/>
          <p:nvPr/>
        </p:nvCxnSpPr>
        <p:spPr>
          <a:xfrm>
            <a:off x="6510025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0"/>
          <p:cNvCxnSpPr>
            <a:endCxn id="390" idx="0"/>
          </p:cNvCxnSpPr>
          <p:nvPr/>
        </p:nvCxnSpPr>
        <p:spPr>
          <a:xfrm>
            <a:off x="7830775" y="2214250"/>
            <a:ext cx="0" cy="1049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30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0"/>
          <p:cNvSpPr/>
          <p:nvPr/>
        </p:nvSpPr>
        <p:spPr>
          <a:xfrm>
            <a:off x="5746825" y="1745975"/>
            <a:ext cx="2914200" cy="23238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Jerry Falwell Jr. is no longer the President of Liberty University</a:t>
            </a:r>
            <a:endParaRPr/>
          </a:p>
        </p:txBody>
      </p:sp>
      <p:sp>
        <p:nvSpPr>
          <p:cNvPr id="403" name="Google Shape;40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4" name="Google Shape;40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775" y="1401250"/>
            <a:ext cx="2507600" cy="32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31"/>
          <p:cNvPicPr preferRelativeResize="0"/>
          <p:nvPr/>
        </p:nvPicPr>
        <p:blipFill rotWithShape="1">
          <a:blip r:embed="rId3">
            <a:alphaModFix/>
          </a:blip>
          <a:srcRect b="0" l="0" r="0" t="83730"/>
          <a:stretch/>
        </p:blipFill>
        <p:spPr>
          <a:xfrm>
            <a:off x="4174350" y="2086549"/>
            <a:ext cx="4585225" cy="97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1"/>
          <p:cNvSpPr/>
          <p:nvPr/>
        </p:nvSpPr>
        <p:spPr>
          <a:xfrm>
            <a:off x="1395775" y="4151600"/>
            <a:ext cx="2507700" cy="511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31"/>
          <p:cNvCxnSpPr>
            <a:stCxn id="406" idx="0"/>
            <a:endCxn id="405" idx="1"/>
          </p:cNvCxnSpPr>
          <p:nvPr/>
        </p:nvCxnSpPr>
        <p:spPr>
          <a:xfrm flipH="1" rot="10800000">
            <a:off x="2649625" y="2571800"/>
            <a:ext cx="1524600" cy="15798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31"/>
          <p:cNvSpPr txBox="1"/>
          <p:nvPr/>
        </p:nvSpPr>
        <p:spPr>
          <a:xfrm>
            <a:off x="3903475" y="4145750"/>
            <a:ext cx="3714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https://www.wsls.com/news/local/2020/08/06/jerry-falwell-jr-responds-to-questionable-instagram-photo/</a:t>
            </a: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Jerry Falwell Jr.?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4777200" cy="24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President of Liberty University from 2007-2020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Son of Jerry Falwell Sr. 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Founded Liberty University in 1971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Increasingly vocal in politics starting in 2016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Interviewed by Fox News</a:t>
            </a:r>
            <a:endParaRPr sz="1800"/>
          </a:p>
        </p:txBody>
      </p:sp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14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14"/>
          <p:cNvPicPr preferRelativeResize="0"/>
          <p:nvPr/>
        </p:nvPicPr>
        <p:blipFill rotWithShape="1">
          <a:blip r:embed="rId3">
            <a:alphaModFix/>
          </a:blip>
          <a:srcRect b="0" l="28052" r="16022" t="0"/>
          <a:stretch/>
        </p:blipFill>
        <p:spPr>
          <a:xfrm>
            <a:off x="6136975" y="1453835"/>
            <a:ext cx="2677375" cy="263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414" name="Google Shape;414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Need to find the original URL for the tweet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Wild card searches reveal </a:t>
            </a:r>
            <a:r>
              <a:rPr lang="en" sz="1800"/>
              <a:t>valuable variances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Rely on incidental archiving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Deleted tweets can paint more of a story than the ones that are still public </a:t>
            </a:r>
            <a:endParaRPr sz="1800"/>
          </a:p>
        </p:txBody>
      </p:sp>
      <p:sp>
        <p:nvSpPr>
          <p:cNvPr id="415" name="Google Shape;41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Rocky Road for Jerry Falwell Jr. </a:t>
            </a:r>
            <a:endParaRPr/>
          </a:p>
        </p:txBody>
      </p:sp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52" name="Google Shape;152;p15"/>
          <p:cNvCxnSpPr/>
          <p:nvPr/>
        </p:nvCxnSpPr>
        <p:spPr>
          <a:xfrm>
            <a:off x="435600" y="2479675"/>
            <a:ext cx="82728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5"/>
          <p:cNvSpPr txBox="1"/>
          <p:nvPr/>
        </p:nvSpPr>
        <p:spPr>
          <a:xfrm>
            <a:off x="80170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4, 2019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305315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 27,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5"/>
          <p:cNvSpPr txBox="1"/>
          <p:nvPr/>
        </p:nvSpPr>
        <p:spPr>
          <a:xfrm>
            <a:off x="4395950" y="1797525"/>
            <a:ext cx="12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8,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5807275" y="1797525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2,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5"/>
          <p:cNvSpPr txBox="1"/>
          <p:nvPr/>
        </p:nvSpPr>
        <p:spPr>
          <a:xfrm>
            <a:off x="7128025" y="1797513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5"/>
          <p:cNvSpPr txBox="1"/>
          <p:nvPr/>
        </p:nvSpPr>
        <p:spPr>
          <a:xfrm>
            <a:off x="590800" y="2761625"/>
            <a:ext cx="176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and 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deleted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Tweet criticizing David Platt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5"/>
          <p:cNvSpPr txBox="1"/>
          <p:nvPr/>
        </p:nvSpPr>
        <p:spPr>
          <a:xfrm>
            <a:off x="2655200" y="27170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5"/>
          <p:cNvSpPr txBox="1"/>
          <p:nvPr/>
        </p:nvSpPr>
        <p:spPr>
          <a:xfrm>
            <a:off x="3956000" y="33326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Deleted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5"/>
          <p:cNvSpPr txBox="1"/>
          <p:nvPr/>
        </p:nvSpPr>
        <p:spPr>
          <a:xfrm>
            <a:off x="5570275" y="268740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Inappropriate Instagram photo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15"/>
          <p:cNvSpPr txBox="1"/>
          <p:nvPr/>
        </p:nvSpPr>
        <p:spPr>
          <a:xfrm>
            <a:off x="6891025" y="326365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Resigned from Liberty University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3" name="Google Shape;163;p15"/>
          <p:cNvCxnSpPr/>
          <p:nvPr/>
        </p:nvCxnSpPr>
        <p:spPr>
          <a:xfrm>
            <a:off x="147310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15"/>
          <p:cNvCxnSpPr/>
          <p:nvPr/>
        </p:nvCxnSpPr>
        <p:spPr>
          <a:xfrm>
            <a:off x="372455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" name="Google Shape;165;p15"/>
          <p:cNvCxnSpPr>
            <a:endCxn id="160" idx="0"/>
          </p:cNvCxnSpPr>
          <p:nvPr/>
        </p:nvCxnSpPr>
        <p:spPr>
          <a:xfrm>
            <a:off x="5025350" y="2214275"/>
            <a:ext cx="0" cy="1118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5"/>
          <p:cNvCxnSpPr/>
          <p:nvPr/>
        </p:nvCxnSpPr>
        <p:spPr>
          <a:xfrm>
            <a:off x="6510025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15"/>
          <p:cNvCxnSpPr>
            <a:endCxn id="162" idx="0"/>
          </p:cNvCxnSpPr>
          <p:nvPr/>
        </p:nvCxnSpPr>
        <p:spPr>
          <a:xfrm>
            <a:off x="7830775" y="2214250"/>
            <a:ext cx="0" cy="1049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15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Rocky Road for Jerry Falwell Jr. </a:t>
            </a:r>
            <a:endParaRPr/>
          </a:p>
        </p:txBody>
      </p:sp>
      <p:sp>
        <p:nvSpPr>
          <p:cNvPr id="174" name="Google Shape;17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75" name="Google Shape;175;p16"/>
          <p:cNvCxnSpPr/>
          <p:nvPr/>
        </p:nvCxnSpPr>
        <p:spPr>
          <a:xfrm>
            <a:off x="435600" y="2479675"/>
            <a:ext cx="82728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16"/>
          <p:cNvSpPr txBox="1"/>
          <p:nvPr/>
        </p:nvSpPr>
        <p:spPr>
          <a:xfrm>
            <a:off x="80170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4, 2019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6"/>
          <p:cNvSpPr txBox="1"/>
          <p:nvPr/>
        </p:nvSpPr>
        <p:spPr>
          <a:xfrm>
            <a:off x="305315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 27,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6"/>
          <p:cNvSpPr txBox="1"/>
          <p:nvPr/>
        </p:nvSpPr>
        <p:spPr>
          <a:xfrm>
            <a:off x="4395950" y="1797525"/>
            <a:ext cx="12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8,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6"/>
          <p:cNvSpPr txBox="1"/>
          <p:nvPr/>
        </p:nvSpPr>
        <p:spPr>
          <a:xfrm>
            <a:off x="5807275" y="1797525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2,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6"/>
          <p:cNvSpPr txBox="1"/>
          <p:nvPr/>
        </p:nvSpPr>
        <p:spPr>
          <a:xfrm>
            <a:off x="7128025" y="1797513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6"/>
          <p:cNvSpPr txBox="1"/>
          <p:nvPr/>
        </p:nvSpPr>
        <p:spPr>
          <a:xfrm>
            <a:off x="590800" y="2761625"/>
            <a:ext cx="176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and deleted Tweet criticizing David Platt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2655200" y="27170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6"/>
          <p:cNvSpPr txBox="1"/>
          <p:nvPr/>
        </p:nvSpPr>
        <p:spPr>
          <a:xfrm>
            <a:off x="3956000" y="33326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Deleted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16"/>
          <p:cNvSpPr txBox="1"/>
          <p:nvPr/>
        </p:nvSpPr>
        <p:spPr>
          <a:xfrm>
            <a:off x="5570275" y="268740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Inappropriate Instagram photo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6"/>
          <p:cNvSpPr txBox="1"/>
          <p:nvPr/>
        </p:nvSpPr>
        <p:spPr>
          <a:xfrm>
            <a:off x="6891025" y="326365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Resigned from Liberty University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6" name="Google Shape;186;p16"/>
          <p:cNvCxnSpPr/>
          <p:nvPr/>
        </p:nvCxnSpPr>
        <p:spPr>
          <a:xfrm>
            <a:off x="147310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16"/>
          <p:cNvCxnSpPr/>
          <p:nvPr/>
        </p:nvCxnSpPr>
        <p:spPr>
          <a:xfrm>
            <a:off x="372455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16"/>
          <p:cNvCxnSpPr>
            <a:endCxn id="183" idx="0"/>
          </p:cNvCxnSpPr>
          <p:nvPr/>
        </p:nvCxnSpPr>
        <p:spPr>
          <a:xfrm>
            <a:off x="5025350" y="2214275"/>
            <a:ext cx="0" cy="1118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16"/>
          <p:cNvCxnSpPr/>
          <p:nvPr/>
        </p:nvCxnSpPr>
        <p:spPr>
          <a:xfrm>
            <a:off x="6510025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16"/>
          <p:cNvCxnSpPr>
            <a:endCxn id="185" idx="0"/>
          </p:cNvCxnSpPr>
          <p:nvPr/>
        </p:nvCxnSpPr>
        <p:spPr>
          <a:xfrm>
            <a:off x="7830775" y="2214250"/>
            <a:ext cx="0" cy="1049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16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16"/>
          <p:cNvSpPr/>
          <p:nvPr/>
        </p:nvSpPr>
        <p:spPr>
          <a:xfrm>
            <a:off x="613550" y="1677000"/>
            <a:ext cx="1764600" cy="22023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Hunting down the David Platt Tweet</a:t>
            </a:r>
            <a:endParaRPr/>
          </a:p>
        </p:txBody>
      </p:sp>
      <p:sp>
        <p:nvSpPr>
          <p:cNvPr id="198" name="Google Shape;1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90" y="939725"/>
            <a:ext cx="3204726" cy="276527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7"/>
          <p:cNvSpPr txBox="1"/>
          <p:nvPr/>
        </p:nvSpPr>
        <p:spPr>
          <a:xfrm>
            <a:off x="899456" y="4291450"/>
            <a:ext cx="4000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155CC"/>
                </a:solidFill>
                <a:latin typeface="Lato"/>
                <a:ea typeface="Lato"/>
                <a:cs typeface="Lato"/>
                <a:sym typeface="Lato"/>
              </a:rPr>
              <a:t>https://relevantmagazine.com/current/jerry-falwell-jr-tweeted-a-crude-message-to-david-platt-following-trump-drama/</a:t>
            </a:r>
            <a:endParaRPr sz="110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1" name="Google Shape;201;p17"/>
          <p:cNvPicPr preferRelativeResize="0"/>
          <p:nvPr/>
        </p:nvPicPr>
        <p:blipFill rotWithShape="1">
          <a:blip r:embed="rId4">
            <a:alphaModFix/>
          </a:blip>
          <a:srcRect b="0" l="0" r="0" t="1883"/>
          <a:stretch/>
        </p:blipFill>
        <p:spPr>
          <a:xfrm>
            <a:off x="4823832" y="1757775"/>
            <a:ext cx="4149542" cy="27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7"/>
          <p:cNvSpPr txBox="1"/>
          <p:nvPr/>
        </p:nvSpPr>
        <p:spPr>
          <a:xfrm>
            <a:off x="4823825" y="939725"/>
            <a:ext cx="280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Contained the URL to the original Tweet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3" name="Google Shape;203;p17"/>
          <p:cNvSpPr txBox="1"/>
          <p:nvPr/>
        </p:nvSpPr>
        <p:spPr>
          <a:xfrm>
            <a:off x="1700525" y="3829738"/>
            <a:ext cx="280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Tweet has been deleted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04" name="Google Shape;204;p17"/>
          <p:cNvCxnSpPr>
            <a:stCxn id="202" idx="1"/>
          </p:cNvCxnSpPr>
          <p:nvPr/>
        </p:nvCxnSpPr>
        <p:spPr>
          <a:xfrm rot="10800000">
            <a:off x="4509425" y="1309175"/>
            <a:ext cx="314400" cy="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17"/>
          <p:cNvCxnSpPr>
            <a:stCxn id="203" idx="3"/>
          </p:cNvCxnSpPr>
          <p:nvPr/>
        </p:nvCxnSpPr>
        <p:spPr>
          <a:xfrm>
            <a:off x="4502225" y="4060588"/>
            <a:ext cx="344700" cy="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17"/>
          <p:cNvSpPr txBox="1"/>
          <p:nvPr/>
        </p:nvSpPr>
        <p:spPr>
          <a:xfrm>
            <a:off x="4898200" y="4463000"/>
            <a:ext cx="40008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https://twitter.com/JerryFalwellJr/status/1135956770931838982</a:t>
            </a:r>
            <a:endParaRPr sz="11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/>
          <p:nvPr>
            <p:ph type="title"/>
          </p:nvPr>
        </p:nvSpPr>
        <p:spPr>
          <a:xfrm>
            <a:off x="1144125" y="393750"/>
            <a:ext cx="75987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CDX Search on Internet Archive returned 1 memento</a:t>
            </a:r>
            <a:endParaRPr/>
          </a:p>
        </p:txBody>
      </p:sp>
      <p:sp>
        <p:nvSpPr>
          <p:cNvPr id="212" name="Google Shape;21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161" y="1231650"/>
            <a:ext cx="4873688" cy="335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18"/>
          <p:cNvSpPr/>
          <p:nvPr/>
        </p:nvSpPr>
        <p:spPr>
          <a:xfrm>
            <a:off x="5511600" y="1518975"/>
            <a:ext cx="756600" cy="4908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"/>
          <p:cNvSpPr txBox="1"/>
          <p:nvPr/>
        </p:nvSpPr>
        <p:spPr>
          <a:xfrm>
            <a:off x="6575175" y="2700075"/>
            <a:ext cx="2067600" cy="7389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Tweet was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deleted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 June 4, 2019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16" name="Google Shape;216;p18"/>
          <p:cNvCxnSpPr>
            <a:stCxn id="214" idx="3"/>
            <a:endCxn id="215" idx="0"/>
          </p:cNvCxnSpPr>
          <p:nvPr/>
        </p:nvCxnSpPr>
        <p:spPr>
          <a:xfrm>
            <a:off x="6268200" y="1764375"/>
            <a:ext cx="1340700" cy="93570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18"/>
          <p:cNvSpPr txBox="1"/>
          <p:nvPr/>
        </p:nvSpPr>
        <p:spPr>
          <a:xfrm>
            <a:off x="507300" y="4461925"/>
            <a:ext cx="81294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https://web.archive.org/web/20190824192031/https://twitter.com/JerryFalwellJr/status/1135956770931838982?ref_src=twsrc%5Etfw</a:t>
            </a:r>
            <a:endParaRPr sz="1100" u="sng">
              <a:solidFill>
                <a:srgbClr val="1155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9"/>
          <p:cNvSpPr txBox="1"/>
          <p:nvPr>
            <p:ph type="title"/>
          </p:nvPr>
        </p:nvSpPr>
        <p:spPr>
          <a:xfrm>
            <a:off x="1174650" y="393750"/>
            <a:ext cx="7846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archive.today prefix search returned 2 mementos</a:t>
            </a:r>
            <a:endParaRPr/>
          </a:p>
        </p:txBody>
      </p:sp>
      <p:sp>
        <p:nvSpPr>
          <p:cNvPr id="223" name="Google Shape;22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4" name="Google Shape;2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4131" y="1195349"/>
            <a:ext cx="5315731" cy="325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9"/>
          <p:cNvSpPr/>
          <p:nvPr/>
        </p:nvSpPr>
        <p:spPr>
          <a:xfrm>
            <a:off x="3026800" y="1625875"/>
            <a:ext cx="2331600" cy="2760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9"/>
          <p:cNvSpPr txBox="1"/>
          <p:nvPr/>
        </p:nvSpPr>
        <p:spPr>
          <a:xfrm>
            <a:off x="1627050" y="4391800"/>
            <a:ext cx="5889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https://archive.ph/https://twitter.com/JerryFalwellJr/status/1135956770931838982*</a:t>
            </a:r>
            <a:endParaRPr sz="1100"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0"/>
          <p:cNvSpPr txBox="1"/>
          <p:nvPr>
            <p:ph type="title"/>
          </p:nvPr>
        </p:nvSpPr>
        <p:spPr>
          <a:xfrm>
            <a:off x="1297500" y="393750"/>
            <a:ext cx="7281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r>
              <a:rPr lang="en"/>
              <a:t>nly 1 ‘200 OK’ Memento of the Tweet</a:t>
            </a:r>
            <a:endParaRPr/>
          </a:p>
        </p:txBody>
      </p:sp>
      <p:sp>
        <p:nvSpPr>
          <p:cNvPr id="232" name="Google Shape;23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Google Shape;2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5938" y="1174900"/>
            <a:ext cx="4632124" cy="30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0"/>
          <p:cNvSpPr txBox="1"/>
          <p:nvPr/>
        </p:nvSpPr>
        <p:spPr>
          <a:xfrm>
            <a:off x="3733500" y="4237500"/>
            <a:ext cx="1677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https://archive.ph/6vlAo</a:t>
            </a:r>
            <a:endParaRPr>
              <a:solidFill>
                <a:srgbClr val="1155CC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Rocky Road for Jerry Falwell Jr. </a:t>
            </a:r>
            <a:endParaRPr/>
          </a:p>
        </p:txBody>
      </p:sp>
      <p:sp>
        <p:nvSpPr>
          <p:cNvPr id="240" name="Google Shape;2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41" name="Google Shape;241;p21"/>
          <p:cNvCxnSpPr/>
          <p:nvPr/>
        </p:nvCxnSpPr>
        <p:spPr>
          <a:xfrm>
            <a:off x="435600" y="2479675"/>
            <a:ext cx="8272800" cy="0"/>
          </a:xfrm>
          <a:prstGeom prst="straightConnector1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1"/>
          <p:cNvSpPr txBox="1"/>
          <p:nvPr/>
        </p:nvSpPr>
        <p:spPr>
          <a:xfrm>
            <a:off x="80170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4, 2019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1"/>
          <p:cNvSpPr txBox="1"/>
          <p:nvPr/>
        </p:nvSpPr>
        <p:spPr>
          <a:xfrm>
            <a:off x="3053150" y="1797525"/>
            <a:ext cx="1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May 27,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1"/>
          <p:cNvSpPr txBox="1"/>
          <p:nvPr/>
        </p:nvSpPr>
        <p:spPr>
          <a:xfrm>
            <a:off x="4395950" y="1797525"/>
            <a:ext cx="125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June 8,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5807275" y="1797525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2,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21"/>
          <p:cNvSpPr txBox="1"/>
          <p:nvPr/>
        </p:nvSpPr>
        <p:spPr>
          <a:xfrm>
            <a:off x="7128025" y="1797513"/>
            <a:ext cx="140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August 7, 2020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1"/>
          <p:cNvSpPr txBox="1"/>
          <p:nvPr/>
        </p:nvSpPr>
        <p:spPr>
          <a:xfrm>
            <a:off x="590800" y="2761625"/>
            <a:ext cx="1764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and deleted Tweet criticizing David Platt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1"/>
          <p:cNvSpPr txBox="1"/>
          <p:nvPr/>
        </p:nvSpPr>
        <p:spPr>
          <a:xfrm>
            <a:off x="2655200" y="27170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Posted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1"/>
          <p:cNvSpPr txBox="1"/>
          <p:nvPr/>
        </p:nvSpPr>
        <p:spPr>
          <a:xfrm>
            <a:off x="3956000" y="3332675"/>
            <a:ext cx="213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Deleted Tweet criticizing Gov. Northam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1"/>
          <p:cNvSpPr txBox="1"/>
          <p:nvPr/>
        </p:nvSpPr>
        <p:spPr>
          <a:xfrm>
            <a:off x="5570275" y="268740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Inappropriate Instagram photo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1"/>
          <p:cNvSpPr txBox="1"/>
          <p:nvPr/>
        </p:nvSpPr>
        <p:spPr>
          <a:xfrm>
            <a:off x="6891025" y="3263650"/>
            <a:ext cx="187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Resigned from Liberty University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2" name="Google Shape;252;p21"/>
          <p:cNvCxnSpPr/>
          <p:nvPr/>
        </p:nvCxnSpPr>
        <p:spPr>
          <a:xfrm>
            <a:off x="147310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21"/>
          <p:cNvCxnSpPr/>
          <p:nvPr/>
        </p:nvCxnSpPr>
        <p:spPr>
          <a:xfrm>
            <a:off x="3724550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21"/>
          <p:cNvCxnSpPr>
            <a:endCxn id="249" idx="0"/>
          </p:cNvCxnSpPr>
          <p:nvPr/>
        </p:nvCxnSpPr>
        <p:spPr>
          <a:xfrm>
            <a:off x="5025350" y="2214275"/>
            <a:ext cx="0" cy="1118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21"/>
          <p:cNvCxnSpPr/>
          <p:nvPr/>
        </p:nvCxnSpPr>
        <p:spPr>
          <a:xfrm>
            <a:off x="6510025" y="2214325"/>
            <a:ext cx="0" cy="5307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21"/>
          <p:cNvCxnSpPr>
            <a:endCxn id="251" idx="0"/>
          </p:cNvCxnSpPr>
          <p:nvPr/>
        </p:nvCxnSpPr>
        <p:spPr>
          <a:xfrm>
            <a:off x="7830775" y="2214250"/>
            <a:ext cx="0" cy="1049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21"/>
          <p:cNvSpPr txBox="1"/>
          <p:nvPr/>
        </p:nvSpPr>
        <p:spPr>
          <a:xfrm>
            <a:off x="162400" y="4659925"/>
            <a:ext cx="62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(Deleted) Tweets Tell the Story		@EmilyEscamilla_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8" name="Google Shape;258;p21"/>
          <p:cNvSpPr/>
          <p:nvPr/>
        </p:nvSpPr>
        <p:spPr>
          <a:xfrm>
            <a:off x="2639400" y="1745975"/>
            <a:ext cx="2138700" cy="15867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CC0000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